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304" r:id="rId2"/>
    <p:sldId id="311" r:id="rId3"/>
    <p:sldId id="312" r:id="rId4"/>
    <p:sldId id="314" r:id="rId5"/>
    <p:sldId id="315" r:id="rId6"/>
    <p:sldId id="310" r:id="rId7"/>
    <p:sldId id="316" r:id="rId8"/>
    <p:sldId id="317" r:id="rId9"/>
    <p:sldId id="318" r:id="rId10"/>
    <p:sldId id="319" r:id="rId11"/>
    <p:sldId id="320" r:id="rId12"/>
  </p:sldIdLst>
  <p:sldSz cx="12192000" cy="6858000"/>
  <p:notesSz cx="6858000" cy="9144000"/>
  <p:defaultTextStyle>
    <a:defPPr>
      <a:defRPr lang="zh-CN"/>
    </a:defPPr>
    <a:lvl1pPr algn="l" defTabSz="487288" rtl="0" fontAlgn="base">
      <a:spcBef>
        <a:spcPct val="0"/>
      </a:spcBef>
      <a:spcAft>
        <a:spcPct val="0"/>
      </a:spcAft>
      <a:defRPr sz="995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243644" indent="81215" algn="l" defTabSz="487288" rtl="0" fontAlgn="base">
      <a:spcBef>
        <a:spcPct val="0"/>
      </a:spcBef>
      <a:spcAft>
        <a:spcPct val="0"/>
      </a:spcAft>
      <a:defRPr sz="995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487288" indent="162429" algn="l" defTabSz="487288" rtl="0" fontAlgn="base">
      <a:spcBef>
        <a:spcPct val="0"/>
      </a:spcBef>
      <a:spcAft>
        <a:spcPct val="0"/>
      </a:spcAft>
      <a:defRPr sz="995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730932" indent="243644" algn="l" defTabSz="487288" rtl="0" fontAlgn="base">
      <a:spcBef>
        <a:spcPct val="0"/>
      </a:spcBef>
      <a:spcAft>
        <a:spcPct val="0"/>
      </a:spcAft>
      <a:defRPr sz="995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974577" indent="324859" algn="l" defTabSz="487288" rtl="0" fontAlgn="base">
      <a:spcBef>
        <a:spcPct val="0"/>
      </a:spcBef>
      <a:spcAft>
        <a:spcPct val="0"/>
      </a:spcAft>
      <a:defRPr sz="995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1624294" algn="l" defTabSz="649718" rtl="0" eaLnBrk="1" latinLnBrk="0" hangingPunct="1">
      <a:defRPr sz="995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1949153" algn="l" defTabSz="649718" rtl="0" eaLnBrk="1" latinLnBrk="0" hangingPunct="1">
      <a:defRPr sz="995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2274012" algn="l" defTabSz="649718" rtl="0" eaLnBrk="1" latinLnBrk="0" hangingPunct="1">
      <a:defRPr sz="995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2598871" algn="l" defTabSz="649718" rtl="0" eaLnBrk="1" latinLnBrk="0" hangingPunct="1">
      <a:defRPr sz="995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orient="horz" pos="5208" userDrawn="1">
          <p15:clr>
            <a:srgbClr val="A4A3A4"/>
          </p15:clr>
        </p15:guide>
        <p15:guide id="4" orient="horz" pos="3906" userDrawn="1">
          <p15:clr>
            <a:srgbClr val="A4A3A4"/>
          </p15:clr>
        </p15:guide>
        <p15:guide id="7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448C"/>
    <a:srgbClr val="0070C0"/>
    <a:srgbClr val="595959"/>
    <a:srgbClr val="FFBF53"/>
    <a:srgbClr val="FF99FF"/>
    <a:srgbClr val="F7F8FA"/>
    <a:srgbClr val="CDCDCD"/>
    <a:srgbClr val="E2E2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64" autoAdjust="0"/>
    <p:restoredTop sz="86894" autoAdjust="0"/>
  </p:normalViewPr>
  <p:slideViewPr>
    <p:cSldViewPr snapToGrid="0">
      <p:cViewPr>
        <p:scale>
          <a:sx n="50" d="100"/>
          <a:sy n="50" d="100"/>
        </p:scale>
        <p:origin x="1108" y="176"/>
      </p:cViewPr>
      <p:guideLst>
        <p:guide orient="horz" pos="2251"/>
        <p:guide orient="horz" pos="5208"/>
        <p:guide orient="horz" pos="3906"/>
        <p:guide pos="3817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9FC649C4-A727-4E81-8CAD-8F7E89D84D16}" type="datetimeFigureOut">
              <a:rPr lang="zh-CN" altLang="en-US"/>
              <a:pPr>
                <a:defRPr/>
              </a:pPr>
              <a:t>2018/7/7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D5E9595D-7642-42EA-AA00-BCD6BE47EE0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87288" rtl="0" fontAlgn="base">
      <a:spcBef>
        <a:spcPct val="30000"/>
      </a:spcBef>
      <a:spcAft>
        <a:spcPct val="0"/>
      </a:spcAft>
      <a:defRPr sz="639" kern="1200">
        <a:solidFill>
          <a:schemeClr val="tx1"/>
        </a:solidFill>
        <a:latin typeface="+mn-lt"/>
        <a:ea typeface="+mn-ea"/>
        <a:cs typeface="等线"/>
      </a:defRPr>
    </a:lvl1pPr>
    <a:lvl2pPr marL="243644" algn="l" defTabSz="487288" rtl="0" fontAlgn="base">
      <a:spcBef>
        <a:spcPct val="30000"/>
      </a:spcBef>
      <a:spcAft>
        <a:spcPct val="0"/>
      </a:spcAft>
      <a:defRPr sz="639" kern="1200">
        <a:solidFill>
          <a:schemeClr val="tx1"/>
        </a:solidFill>
        <a:latin typeface="+mn-lt"/>
        <a:ea typeface="+mn-ea"/>
        <a:cs typeface="等线"/>
      </a:defRPr>
    </a:lvl2pPr>
    <a:lvl3pPr marL="487288" algn="l" defTabSz="487288" rtl="0" fontAlgn="base">
      <a:spcBef>
        <a:spcPct val="30000"/>
      </a:spcBef>
      <a:spcAft>
        <a:spcPct val="0"/>
      </a:spcAft>
      <a:defRPr sz="639" kern="1200">
        <a:solidFill>
          <a:schemeClr val="tx1"/>
        </a:solidFill>
        <a:latin typeface="+mn-lt"/>
        <a:ea typeface="+mn-ea"/>
        <a:cs typeface="等线"/>
      </a:defRPr>
    </a:lvl3pPr>
    <a:lvl4pPr marL="730932" algn="l" defTabSz="487288" rtl="0" fontAlgn="base">
      <a:spcBef>
        <a:spcPct val="30000"/>
      </a:spcBef>
      <a:spcAft>
        <a:spcPct val="0"/>
      </a:spcAft>
      <a:defRPr sz="639" kern="1200">
        <a:solidFill>
          <a:schemeClr val="tx1"/>
        </a:solidFill>
        <a:latin typeface="+mn-lt"/>
        <a:ea typeface="+mn-ea"/>
        <a:cs typeface="等线"/>
      </a:defRPr>
    </a:lvl4pPr>
    <a:lvl5pPr marL="974577" algn="l" defTabSz="487288" rtl="0" fontAlgn="base">
      <a:spcBef>
        <a:spcPct val="30000"/>
      </a:spcBef>
      <a:spcAft>
        <a:spcPct val="0"/>
      </a:spcAft>
      <a:defRPr sz="639" kern="1200">
        <a:solidFill>
          <a:schemeClr val="tx1"/>
        </a:solidFill>
        <a:latin typeface="+mn-lt"/>
        <a:ea typeface="+mn-ea"/>
        <a:cs typeface="等线"/>
      </a:defRPr>
    </a:lvl5pPr>
    <a:lvl6pPr marL="1218221" algn="l" defTabSz="487288" rtl="0" eaLnBrk="1" latinLnBrk="0" hangingPunct="1">
      <a:defRPr sz="639" kern="1200">
        <a:solidFill>
          <a:schemeClr val="tx1"/>
        </a:solidFill>
        <a:latin typeface="+mn-lt"/>
        <a:ea typeface="+mn-ea"/>
        <a:cs typeface="+mn-cs"/>
      </a:defRPr>
    </a:lvl6pPr>
    <a:lvl7pPr marL="1461865" algn="l" defTabSz="487288" rtl="0" eaLnBrk="1" latinLnBrk="0" hangingPunct="1">
      <a:defRPr sz="639" kern="1200">
        <a:solidFill>
          <a:schemeClr val="tx1"/>
        </a:solidFill>
        <a:latin typeface="+mn-lt"/>
        <a:ea typeface="+mn-ea"/>
        <a:cs typeface="+mn-cs"/>
      </a:defRPr>
    </a:lvl7pPr>
    <a:lvl8pPr marL="1705509" algn="l" defTabSz="487288" rtl="0" eaLnBrk="1" latinLnBrk="0" hangingPunct="1">
      <a:defRPr sz="639" kern="1200">
        <a:solidFill>
          <a:schemeClr val="tx1"/>
        </a:solidFill>
        <a:latin typeface="+mn-lt"/>
        <a:ea typeface="+mn-ea"/>
        <a:cs typeface="+mn-cs"/>
      </a:defRPr>
    </a:lvl8pPr>
    <a:lvl9pPr marL="1949153" algn="l" defTabSz="487288" rtl="0" eaLnBrk="1" latinLnBrk="0" hangingPunct="1">
      <a:defRPr sz="63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i="0" dirty="0" smtClean="0"/>
              <a:t>老師好 我是台師大科技</a:t>
            </a:r>
            <a:r>
              <a:rPr lang="en-US" altLang="zh-TW" i="0" dirty="0" smtClean="0"/>
              <a:t>107</a:t>
            </a:r>
            <a:r>
              <a:rPr lang="zh-TW" altLang="en-US" i="0" dirty="0" smtClean="0"/>
              <a:t>的莊智崴</a:t>
            </a:r>
          </a:p>
          <a:p>
            <a:r>
              <a:rPr lang="zh-TW" altLang="en-US" i="0" dirty="0" smtClean="0"/>
              <a:t>這是我的期末作業 是以一款對</a:t>
            </a:r>
            <a:r>
              <a:rPr lang="en-US" altLang="zh-TW" i="0" dirty="0" smtClean="0"/>
              <a:t>Helix Jump</a:t>
            </a:r>
          </a:p>
          <a:p>
            <a:r>
              <a:rPr lang="zh-TW" altLang="en-US" i="0" dirty="0" smtClean="0"/>
              <a:t>的休閒遊戲進行復刻加以改編。</a:t>
            </a:r>
            <a:endParaRPr lang="zh-TW" altLang="en-US" i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5E9595D-7642-42EA-AA00-BCD6BE47EE09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333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5E9595D-7642-42EA-AA00-BCD6BE47EE09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821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5E9595D-7642-42EA-AA00-BCD6BE47EE09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3621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先來看看復刻後跟原版的差異</a:t>
            </a:r>
          </a:p>
          <a:p>
            <a:r>
              <a:rPr lang="zh-TW" altLang="en-US" dirty="0" smtClean="0"/>
              <a:t>左邊的是原版的 右邊的是我實做出來的</a:t>
            </a:r>
          </a:p>
          <a:p>
            <a:r>
              <a:rPr lang="zh-TW" altLang="en-US" dirty="0" smtClean="0"/>
              <a:t>其相似度有將近</a:t>
            </a:r>
            <a:r>
              <a:rPr lang="en-US" altLang="zh-TW" dirty="0" smtClean="0"/>
              <a:t>7</a:t>
            </a:r>
            <a:r>
              <a:rPr lang="zh-TW" altLang="en-US" dirty="0" smtClean="0"/>
              <a:t>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5E9595D-7642-42EA-AA00-BCD6BE47EE09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4946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遊戲名稱是</a:t>
            </a:r>
            <a:r>
              <a:rPr lang="en-US" altLang="zh-TW" dirty="0" smtClean="0"/>
              <a:t>Helix Jump</a:t>
            </a:r>
            <a:r>
              <a:rPr lang="en-US" altLang="zh-TW" baseline="0" dirty="0" smtClean="0"/>
              <a:t> Imitation</a:t>
            </a:r>
          </a:p>
          <a:p>
            <a:r>
              <a:rPr lang="zh-TW" altLang="en-US" baseline="0" dirty="0" smtClean="0"/>
              <a:t>類型為休閒遊戲</a:t>
            </a:r>
            <a:endParaRPr lang="en-US" altLang="zh-TW" baseline="0" dirty="0" smtClean="0"/>
          </a:p>
          <a:p>
            <a:r>
              <a:rPr lang="zh-TW" altLang="en-US" baseline="0" dirty="0" smtClean="0"/>
              <a:t>引擎是使用</a:t>
            </a:r>
            <a:r>
              <a:rPr lang="en-US" altLang="zh-TW" baseline="0" dirty="0" smtClean="0"/>
              <a:t>unity3d</a:t>
            </a:r>
          </a:p>
          <a:p>
            <a:r>
              <a:rPr lang="zh-TW" altLang="en-US" baseline="0" dirty="0" smtClean="0"/>
              <a:t>操控方式為透過滑動螢幕 使螺旋旋轉，讓球可以一職向下掉落</a:t>
            </a:r>
            <a:endParaRPr lang="en-US" altLang="zh-TW" baseline="0" dirty="0" smtClean="0"/>
          </a:p>
          <a:p>
            <a:r>
              <a:rPr lang="zh-TW" altLang="en-US" baseline="0" dirty="0" smtClean="0"/>
              <a:t>遊戲目標：使求盡可能地往下落，獲得最高分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5E9595D-7642-42EA-AA00-BCD6BE47EE09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799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5E9595D-7642-42EA-AA00-BCD6BE47EE09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3645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5E9595D-7642-42EA-AA00-BCD6BE47EE09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946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5E9595D-7642-42EA-AA00-BCD6BE47EE09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711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5E9595D-7642-42EA-AA00-BCD6BE47EE09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9293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使用其策略模式可以不太更改到客戶端的腳本</a:t>
            </a:r>
            <a:endParaRPr lang="en-US" altLang="zh-TW" dirty="0" smtClean="0"/>
          </a:p>
          <a:p>
            <a:r>
              <a:rPr lang="zh-TW" altLang="en-US" dirty="0" smtClean="0"/>
              <a:t>只需要在擴充新型態的球的類型即可，可以做到對開閉原則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5E9595D-7642-42EA-AA00-BCD6BE47EE09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7948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5E9595D-7642-42EA-AA00-BCD6BE47EE09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567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2" y="2130429"/>
            <a:ext cx="10363200" cy="14700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49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99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486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9981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47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4972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467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9963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832127-7A28-43AD-83AC-906E8B564890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C06A36-1E70-4702-BFDE-BA5E9EE109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slow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8"/>
          </a:xfrm>
        </p:spPr>
        <p:txBody>
          <a:bodyPr anchor="b"/>
          <a:lstStyle>
            <a:lvl1pPr algn="l">
              <a:defRPr sz="1092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1746"/>
            </a:lvl1pPr>
            <a:lvl2pPr marL="249542" indent="0">
              <a:buNone/>
              <a:defRPr sz="1529"/>
            </a:lvl2pPr>
            <a:lvl3pPr marL="499084" indent="0">
              <a:buNone/>
              <a:defRPr sz="1310"/>
            </a:lvl3pPr>
            <a:lvl4pPr marL="748627" indent="0">
              <a:buNone/>
              <a:defRPr sz="1092"/>
            </a:lvl4pPr>
            <a:lvl5pPr marL="998169" indent="0">
              <a:buNone/>
              <a:defRPr sz="1092"/>
            </a:lvl5pPr>
            <a:lvl6pPr marL="1247711" indent="0">
              <a:buNone/>
              <a:defRPr sz="1092"/>
            </a:lvl6pPr>
            <a:lvl7pPr marL="1497253" indent="0">
              <a:buNone/>
              <a:defRPr sz="1092"/>
            </a:lvl7pPr>
            <a:lvl8pPr marL="1746795" indent="0">
              <a:buNone/>
              <a:defRPr sz="1092"/>
            </a:lvl8pPr>
            <a:lvl9pPr marL="1996338" indent="0">
              <a:buNone/>
              <a:defRPr sz="1092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2"/>
            <a:ext cx="7315200" cy="804863"/>
          </a:xfrm>
        </p:spPr>
        <p:txBody>
          <a:bodyPr/>
          <a:lstStyle>
            <a:lvl1pPr marL="0" indent="0">
              <a:buNone/>
              <a:defRPr sz="765"/>
            </a:lvl1pPr>
            <a:lvl2pPr marL="249542" indent="0">
              <a:buNone/>
              <a:defRPr sz="654"/>
            </a:lvl2pPr>
            <a:lvl3pPr marL="499084" indent="0">
              <a:buNone/>
              <a:defRPr sz="546"/>
            </a:lvl3pPr>
            <a:lvl4pPr marL="748627" indent="0">
              <a:buNone/>
              <a:defRPr sz="491"/>
            </a:lvl4pPr>
            <a:lvl5pPr marL="998169" indent="0">
              <a:buNone/>
              <a:defRPr sz="491"/>
            </a:lvl5pPr>
            <a:lvl6pPr marL="1247711" indent="0">
              <a:buNone/>
              <a:defRPr sz="491"/>
            </a:lvl6pPr>
            <a:lvl7pPr marL="1497253" indent="0">
              <a:buNone/>
              <a:defRPr sz="491"/>
            </a:lvl7pPr>
            <a:lvl8pPr marL="1746795" indent="0">
              <a:buNone/>
              <a:defRPr sz="491"/>
            </a:lvl8pPr>
            <a:lvl9pPr marL="1996338" indent="0">
              <a:buNone/>
              <a:defRPr sz="49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1795F3-1220-4A93-BBE9-C684280E0152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B93DDE-8950-4D85-BD49-0DAFBEBBAE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slow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FAEF56-4FCB-4AAC-AC69-81035B0FB24F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070367-331D-4E53-B90D-393F3FC18F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slow" advTm="0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1" y="274639"/>
            <a:ext cx="8026400" cy="58515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7C43A9-A1CB-49E0-B533-A3565D0D8C8D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5503A5-3592-43A3-B6DD-A2660D26B4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slow" advTm="0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E5AE85-9808-41AB-A429-DD0583F8B031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41F2EE-6A42-4330-A5CC-E634F79434F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slow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4406903"/>
            <a:ext cx="10363200" cy="1362074"/>
          </a:xfrm>
        </p:spPr>
        <p:txBody>
          <a:bodyPr anchor="t"/>
          <a:lstStyle>
            <a:lvl1pPr algn="l">
              <a:defRPr sz="218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2906715"/>
            <a:ext cx="10363200" cy="1500187"/>
          </a:xfrm>
        </p:spPr>
        <p:txBody>
          <a:bodyPr anchor="b"/>
          <a:lstStyle>
            <a:lvl1pPr marL="0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1pPr>
            <a:lvl2pPr marL="249542" indent="0">
              <a:buNone/>
              <a:defRPr sz="983">
                <a:solidFill>
                  <a:schemeClr val="tx1">
                    <a:tint val="75000"/>
                  </a:schemeClr>
                </a:solidFill>
              </a:defRPr>
            </a:lvl2pPr>
            <a:lvl3pPr marL="499084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3pPr>
            <a:lvl4pPr marL="748627" indent="0">
              <a:buNone/>
              <a:defRPr sz="765">
                <a:solidFill>
                  <a:schemeClr val="tx1">
                    <a:tint val="75000"/>
                  </a:schemeClr>
                </a:solidFill>
              </a:defRPr>
            </a:lvl4pPr>
            <a:lvl5pPr marL="998169" indent="0">
              <a:buNone/>
              <a:defRPr sz="765">
                <a:solidFill>
                  <a:schemeClr val="tx1">
                    <a:tint val="75000"/>
                  </a:schemeClr>
                </a:solidFill>
              </a:defRPr>
            </a:lvl5pPr>
            <a:lvl6pPr marL="1247711" indent="0">
              <a:buNone/>
              <a:defRPr sz="765">
                <a:solidFill>
                  <a:schemeClr val="tx1">
                    <a:tint val="75000"/>
                  </a:schemeClr>
                </a:solidFill>
              </a:defRPr>
            </a:lvl6pPr>
            <a:lvl7pPr marL="1497253" indent="0">
              <a:buNone/>
              <a:defRPr sz="765">
                <a:solidFill>
                  <a:schemeClr val="tx1">
                    <a:tint val="75000"/>
                  </a:schemeClr>
                </a:solidFill>
              </a:defRPr>
            </a:lvl7pPr>
            <a:lvl8pPr marL="1746795" indent="0">
              <a:buNone/>
              <a:defRPr sz="765">
                <a:solidFill>
                  <a:schemeClr val="tx1">
                    <a:tint val="75000"/>
                  </a:schemeClr>
                </a:solidFill>
              </a:defRPr>
            </a:lvl8pPr>
            <a:lvl9pPr marL="1996338" indent="0">
              <a:buNone/>
              <a:defRPr sz="7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132547-A47A-4B9B-9DE8-6DF401D01CAC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352A36-B27E-4ED1-B5BB-1EB5A89906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slow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1" y="1600204"/>
            <a:ext cx="5384800" cy="4525963"/>
          </a:xfrm>
        </p:spPr>
        <p:txBody>
          <a:bodyPr/>
          <a:lstStyle>
            <a:lvl1pPr>
              <a:defRPr sz="1529"/>
            </a:lvl1pPr>
            <a:lvl2pPr>
              <a:defRPr sz="1310"/>
            </a:lvl2pPr>
            <a:lvl3pPr>
              <a:defRPr sz="1092"/>
            </a:lvl3pPr>
            <a:lvl4pPr>
              <a:defRPr sz="983"/>
            </a:lvl4pPr>
            <a:lvl5pPr>
              <a:defRPr sz="983"/>
            </a:lvl5pPr>
            <a:lvl6pPr>
              <a:defRPr sz="983"/>
            </a:lvl6pPr>
            <a:lvl7pPr>
              <a:defRPr sz="983"/>
            </a:lvl7pPr>
            <a:lvl8pPr>
              <a:defRPr sz="983"/>
            </a:lvl8pPr>
            <a:lvl9pPr>
              <a:defRPr sz="98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4"/>
            <a:ext cx="5384800" cy="4525963"/>
          </a:xfrm>
        </p:spPr>
        <p:txBody>
          <a:bodyPr/>
          <a:lstStyle>
            <a:lvl1pPr>
              <a:defRPr sz="1529"/>
            </a:lvl1pPr>
            <a:lvl2pPr>
              <a:defRPr sz="1310"/>
            </a:lvl2pPr>
            <a:lvl3pPr>
              <a:defRPr sz="1092"/>
            </a:lvl3pPr>
            <a:lvl4pPr>
              <a:defRPr sz="983"/>
            </a:lvl4pPr>
            <a:lvl5pPr>
              <a:defRPr sz="983"/>
            </a:lvl5pPr>
            <a:lvl6pPr>
              <a:defRPr sz="983"/>
            </a:lvl6pPr>
            <a:lvl7pPr>
              <a:defRPr sz="983"/>
            </a:lvl7pPr>
            <a:lvl8pPr>
              <a:defRPr sz="983"/>
            </a:lvl8pPr>
            <a:lvl9pPr>
              <a:defRPr sz="98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4E8B83-4E42-44EA-ACA1-CC3BF7BD07E5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136F02-DC81-4DCB-998B-76FF729956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slow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1535115"/>
            <a:ext cx="5386917" cy="639763"/>
          </a:xfrm>
        </p:spPr>
        <p:txBody>
          <a:bodyPr anchor="b"/>
          <a:lstStyle>
            <a:lvl1pPr marL="0" indent="0">
              <a:buNone/>
              <a:defRPr sz="1310" b="1"/>
            </a:lvl1pPr>
            <a:lvl2pPr marL="249542" indent="0">
              <a:buNone/>
              <a:defRPr sz="1092" b="1"/>
            </a:lvl2pPr>
            <a:lvl3pPr marL="499084" indent="0">
              <a:buNone/>
              <a:defRPr sz="983" b="1"/>
            </a:lvl3pPr>
            <a:lvl4pPr marL="748627" indent="0">
              <a:buNone/>
              <a:defRPr sz="875" b="1"/>
            </a:lvl4pPr>
            <a:lvl5pPr marL="998169" indent="0">
              <a:buNone/>
              <a:defRPr sz="875" b="1"/>
            </a:lvl5pPr>
            <a:lvl6pPr marL="1247711" indent="0">
              <a:buNone/>
              <a:defRPr sz="875" b="1"/>
            </a:lvl6pPr>
            <a:lvl7pPr marL="1497253" indent="0">
              <a:buNone/>
              <a:defRPr sz="875" b="1"/>
            </a:lvl7pPr>
            <a:lvl8pPr marL="1746795" indent="0">
              <a:buNone/>
              <a:defRPr sz="875" b="1"/>
            </a:lvl8pPr>
            <a:lvl9pPr marL="1996338" indent="0">
              <a:buNone/>
              <a:defRPr sz="8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1" y="2174875"/>
            <a:ext cx="5386917" cy="3951288"/>
          </a:xfrm>
        </p:spPr>
        <p:txBody>
          <a:bodyPr/>
          <a:lstStyle>
            <a:lvl1pPr>
              <a:defRPr sz="1310"/>
            </a:lvl1pPr>
            <a:lvl2pPr>
              <a:defRPr sz="1092"/>
            </a:lvl2pPr>
            <a:lvl3pPr>
              <a:defRPr sz="983"/>
            </a:lvl3pPr>
            <a:lvl4pPr>
              <a:defRPr sz="875"/>
            </a:lvl4pPr>
            <a:lvl5pPr>
              <a:defRPr sz="875"/>
            </a:lvl5pPr>
            <a:lvl6pPr>
              <a:defRPr sz="875"/>
            </a:lvl6pPr>
            <a:lvl7pPr>
              <a:defRPr sz="875"/>
            </a:lvl7pPr>
            <a:lvl8pPr>
              <a:defRPr sz="875"/>
            </a:lvl8pPr>
            <a:lvl9pPr>
              <a:defRPr sz="8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6" y="1535115"/>
            <a:ext cx="5389033" cy="639763"/>
          </a:xfrm>
        </p:spPr>
        <p:txBody>
          <a:bodyPr anchor="b"/>
          <a:lstStyle>
            <a:lvl1pPr marL="0" indent="0">
              <a:buNone/>
              <a:defRPr sz="1310" b="1"/>
            </a:lvl1pPr>
            <a:lvl2pPr marL="249542" indent="0">
              <a:buNone/>
              <a:defRPr sz="1092" b="1"/>
            </a:lvl2pPr>
            <a:lvl3pPr marL="499084" indent="0">
              <a:buNone/>
              <a:defRPr sz="983" b="1"/>
            </a:lvl3pPr>
            <a:lvl4pPr marL="748627" indent="0">
              <a:buNone/>
              <a:defRPr sz="875" b="1"/>
            </a:lvl4pPr>
            <a:lvl5pPr marL="998169" indent="0">
              <a:buNone/>
              <a:defRPr sz="875" b="1"/>
            </a:lvl5pPr>
            <a:lvl6pPr marL="1247711" indent="0">
              <a:buNone/>
              <a:defRPr sz="875" b="1"/>
            </a:lvl6pPr>
            <a:lvl7pPr marL="1497253" indent="0">
              <a:buNone/>
              <a:defRPr sz="875" b="1"/>
            </a:lvl7pPr>
            <a:lvl8pPr marL="1746795" indent="0">
              <a:buNone/>
              <a:defRPr sz="875" b="1"/>
            </a:lvl8pPr>
            <a:lvl9pPr marL="1996338" indent="0">
              <a:buNone/>
              <a:defRPr sz="8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6" y="2174875"/>
            <a:ext cx="5389033" cy="3951288"/>
          </a:xfrm>
        </p:spPr>
        <p:txBody>
          <a:bodyPr/>
          <a:lstStyle>
            <a:lvl1pPr>
              <a:defRPr sz="1310"/>
            </a:lvl1pPr>
            <a:lvl2pPr>
              <a:defRPr sz="1092"/>
            </a:lvl2pPr>
            <a:lvl3pPr>
              <a:defRPr sz="983"/>
            </a:lvl3pPr>
            <a:lvl4pPr>
              <a:defRPr sz="875"/>
            </a:lvl4pPr>
            <a:lvl5pPr>
              <a:defRPr sz="875"/>
            </a:lvl5pPr>
            <a:lvl6pPr>
              <a:defRPr sz="875"/>
            </a:lvl6pPr>
            <a:lvl7pPr>
              <a:defRPr sz="875"/>
            </a:lvl7pPr>
            <a:lvl8pPr>
              <a:defRPr sz="875"/>
            </a:lvl8pPr>
            <a:lvl9pPr>
              <a:defRPr sz="8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B939DF-6323-467D-AD50-13366AD57B93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16FC40-EF0A-4A47-9918-1601CEE83B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slow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9D9D42-7308-4A97-8D76-1B8ADBAE5F73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3379ED-4710-40F3-AF7C-CD5C74A5F6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slow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 userDrawn="1"/>
        </p:nvSpPr>
        <p:spPr>
          <a:xfrm>
            <a:off x="1138768" y="1030818"/>
            <a:ext cx="9914468" cy="4233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7440" tIns="18720" rIns="37440" bIns="1872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715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" name="圆角矩形 2"/>
          <p:cNvSpPr/>
          <p:nvPr userDrawn="1"/>
        </p:nvSpPr>
        <p:spPr>
          <a:xfrm>
            <a:off x="5899152" y="6451601"/>
            <a:ext cx="393700" cy="2328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7440" tIns="18720" rIns="37440" bIns="1872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715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4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7BF4BF-2C42-47BF-8EF7-DC5C3A4D4E27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5" name="灯片编号占位符 8"/>
          <p:cNvSpPr>
            <a:spLocks noGrp="1"/>
          </p:cNvSpPr>
          <p:nvPr>
            <p:ph type="sldNum" sz="quarter" idx="11"/>
          </p:nvPr>
        </p:nvSpPr>
        <p:spPr>
          <a:xfrm>
            <a:off x="4673602" y="6396568"/>
            <a:ext cx="2844800" cy="364067"/>
          </a:xfrm>
        </p:spPr>
        <p:txBody>
          <a:bodyPr/>
          <a:lstStyle>
            <a:lvl1pPr algn="ctr">
              <a:defRPr smtClean="0"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5A803E53-AB62-41EA-80C2-308A0C383B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slow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51"/>
            <a:ext cx="4011085" cy="1162051"/>
          </a:xfrm>
        </p:spPr>
        <p:txBody>
          <a:bodyPr anchor="b"/>
          <a:lstStyle>
            <a:lvl1pPr algn="l">
              <a:defRPr sz="1092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4" y="273056"/>
            <a:ext cx="6815666" cy="5853113"/>
          </a:xfrm>
        </p:spPr>
        <p:txBody>
          <a:bodyPr/>
          <a:lstStyle>
            <a:lvl1pPr>
              <a:defRPr sz="1746"/>
            </a:lvl1pPr>
            <a:lvl2pPr>
              <a:defRPr sz="1529"/>
            </a:lvl2pPr>
            <a:lvl3pPr>
              <a:defRPr sz="1310"/>
            </a:lvl3pPr>
            <a:lvl4pPr>
              <a:defRPr sz="1092"/>
            </a:lvl4pPr>
            <a:lvl5pPr>
              <a:defRPr sz="1092"/>
            </a:lvl5pPr>
            <a:lvl6pPr>
              <a:defRPr sz="1092"/>
            </a:lvl6pPr>
            <a:lvl7pPr>
              <a:defRPr sz="1092"/>
            </a:lvl7pPr>
            <a:lvl8pPr>
              <a:defRPr sz="1092"/>
            </a:lvl8pPr>
            <a:lvl9pPr>
              <a:defRPr sz="109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6"/>
            <a:ext cx="4011085" cy="4691063"/>
          </a:xfrm>
        </p:spPr>
        <p:txBody>
          <a:bodyPr/>
          <a:lstStyle>
            <a:lvl1pPr marL="0" indent="0">
              <a:buNone/>
              <a:defRPr sz="765"/>
            </a:lvl1pPr>
            <a:lvl2pPr marL="249542" indent="0">
              <a:buNone/>
              <a:defRPr sz="654"/>
            </a:lvl2pPr>
            <a:lvl3pPr marL="499084" indent="0">
              <a:buNone/>
              <a:defRPr sz="546"/>
            </a:lvl3pPr>
            <a:lvl4pPr marL="748627" indent="0">
              <a:buNone/>
              <a:defRPr sz="491"/>
            </a:lvl4pPr>
            <a:lvl5pPr marL="998169" indent="0">
              <a:buNone/>
              <a:defRPr sz="491"/>
            </a:lvl5pPr>
            <a:lvl6pPr marL="1247711" indent="0">
              <a:buNone/>
              <a:defRPr sz="491"/>
            </a:lvl6pPr>
            <a:lvl7pPr marL="1497253" indent="0">
              <a:buNone/>
              <a:defRPr sz="491"/>
            </a:lvl7pPr>
            <a:lvl8pPr marL="1746795" indent="0">
              <a:buNone/>
              <a:defRPr sz="491"/>
            </a:lvl8pPr>
            <a:lvl9pPr marL="1996338" indent="0">
              <a:buNone/>
              <a:defRPr sz="49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E419EF-D5CF-453B-851E-489E72565D06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353A9D-F554-495C-AB57-622255FE60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slow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2" y="275167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2" y="1600202"/>
            <a:ext cx="10972800" cy="45254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618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54" smtClean="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5D248EF-1BCE-453F-8CFC-BABCF24B3AF4}" type="datetime1">
              <a:rPr lang="en-US" altLang="zh-CN"/>
              <a:pPr>
                <a:defRPr/>
              </a:pPr>
              <a:t>7/7/2018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2" y="6356353"/>
            <a:ext cx="3860800" cy="36618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654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3" y="6356353"/>
            <a:ext cx="2844800" cy="36618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654" smtClean="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CCF06B7-EF3D-40A5-82DF-751B54EA58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10" r:id="rId7"/>
    <p:sldLayoutId id="2147483711" r:id="rId8"/>
    <p:sldLayoutId id="2147483706" r:id="rId9"/>
    <p:sldLayoutId id="2147483707" r:id="rId10"/>
    <p:sldLayoutId id="2147483708" r:id="rId11"/>
    <p:sldLayoutId id="2147483709" r:id="rId12"/>
    <p:sldLayoutId id="2147483712" r:id="rId13"/>
  </p:sldLayoutIdLst>
  <p:transition spd="slow" advTm="0">
    <p:fade/>
  </p:transition>
  <p:hf hdr="0" ftr="0" dt="0"/>
  <p:txStyles>
    <p:titleStyle>
      <a:lvl1pPr algn="ctr" defTabSz="498231" rtl="0" fontAlgn="base">
        <a:spcBef>
          <a:spcPct val="0"/>
        </a:spcBef>
        <a:spcAft>
          <a:spcPct val="0"/>
        </a:spcAft>
        <a:defRPr sz="2402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98231" rtl="0" fontAlgn="base">
        <a:spcBef>
          <a:spcPct val="0"/>
        </a:spcBef>
        <a:spcAft>
          <a:spcPct val="0"/>
        </a:spcAft>
        <a:defRPr sz="2402">
          <a:solidFill>
            <a:schemeClr val="tx1"/>
          </a:solidFill>
          <a:latin typeface="Verdana" pitchFamily="34" charset="0"/>
          <a:ea typeface="微软雅黑" pitchFamily="34" charset="-122"/>
        </a:defRPr>
      </a:lvl2pPr>
      <a:lvl3pPr algn="ctr" defTabSz="498231" rtl="0" fontAlgn="base">
        <a:spcBef>
          <a:spcPct val="0"/>
        </a:spcBef>
        <a:spcAft>
          <a:spcPct val="0"/>
        </a:spcAft>
        <a:defRPr sz="2402">
          <a:solidFill>
            <a:schemeClr val="tx1"/>
          </a:solidFill>
          <a:latin typeface="Verdana" pitchFamily="34" charset="0"/>
          <a:ea typeface="微软雅黑" pitchFamily="34" charset="-122"/>
        </a:defRPr>
      </a:lvl3pPr>
      <a:lvl4pPr algn="ctr" defTabSz="498231" rtl="0" fontAlgn="base">
        <a:spcBef>
          <a:spcPct val="0"/>
        </a:spcBef>
        <a:spcAft>
          <a:spcPct val="0"/>
        </a:spcAft>
        <a:defRPr sz="2402">
          <a:solidFill>
            <a:schemeClr val="tx1"/>
          </a:solidFill>
          <a:latin typeface="Verdana" pitchFamily="34" charset="0"/>
          <a:ea typeface="微软雅黑" pitchFamily="34" charset="-122"/>
        </a:defRPr>
      </a:lvl4pPr>
      <a:lvl5pPr algn="ctr" defTabSz="498231" rtl="0" fontAlgn="base">
        <a:spcBef>
          <a:spcPct val="0"/>
        </a:spcBef>
        <a:spcAft>
          <a:spcPct val="0"/>
        </a:spcAft>
        <a:defRPr sz="2402">
          <a:solidFill>
            <a:schemeClr val="tx1"/>
          </a:solidFill>
          <a:latin typeface="Verdana" pitchFamily="34" charset="0"/>
          <a:ea typeface="微软雅黑" pitchFamily="34" charset="-122"/>
        </a:defRPr>
      </a:lvl5pPr>
      <a:lvl6pPr marL="249548" algn="ctr" defTabSz="498231" rtl="0" fontAlgn="base">
        <a:spcBef>
          <a:spcPct val="0"/>
        </a:spcBef>
        <a:spcAft>
          <a:spcPct val="0"/>
        </a:spcAft>
        <a:defRPr sz="2402">
          <a:solidFill>
            <a:schemeClr val="tx1"/>
          </a:solidFill>
          <a:latin typeface="Verdana" pitchFamily="34" charset="0"/>
          <a:ea typeface="微软雅黑" pitchFamily="34" charset="-122"/>
        </a:defRPr>
      </a:lvl6pPr>
      <a:lvl7pPr marL="499097" algn="ctr" defTabSz="498231" rtl="0" fontAlgn="base">
        <a:spcBef>
          <a:spcPct val="0"/>
        </a:spcBef>
        <a:spcAft>
          <a:spcPct val="0"/>
        </a:spcAft>
        <a:defRPr sz="2402">
          <a:solidFill>
            <a:schemeClr val="tx1"/>
          </a:solidFill>
          <a:latin typeface="Verdana" pitchFamily="34" charset="0"/>
          <a:ea typeface="微软雅黑" pitchFamily="34" charset="-122"/>
        </a:defRPr>
      </a:lvl7pPr>
      <a:lvl8pPr marL="748646" algn="ctr" defTabSz="498231" rtl="0" fontAlgn="base">
        <a:spcBef>
          <a:spcPct val="0"/>
        </a:spcBef>
        <a:spcAft>
          <a:spcPct val="0"/>
        </a:spcAft>
        <a:defRPr sz="2402">
          <a:solidFill>
            <a:schemeClr val="tx1"/>
          </a:solidFill>
          <a:latin typeface="Verdana" pitchFamily="34" charset="0"/>
          <a:ea typeface="微软雅黑" pitchFamily="34" charset="-122"/>
        </a:defRPr>
      </a:lvl8pPr>
      <a:lvl9pPr marL="998194" algn="ctr" defTabSz="498231" rtl="0" fontAlgn="base">
        <a:spcBef>
          <a:spcPct val="0"/>
        </a:spcBef>
        <a:spcAft>
          <a:spcPct val="0"/>
        </a:spcAft>
        <a:defRPr sz="2402">
          <a:solidFill>
            <a:schemeClr val="tx1"/>
          </a:solidFill>
          <a:latin typeface="Verdana" pitchFamily="34" charset="0"/>
          <a:ea typeface="微软雅黑" pitchFamily="34" charset="-122"/>
        </a:defRPr>
      </a:lvl9pPr>
    </p:titleStyle>
    <p:bodyStyle>
      <a:lvl1pPr marL="186294" indent="-186294" algn="l" defTabSz="498231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1746" kern="1200">
          <a:solidFill>
            <a:schemeClr val="tx1"/>
          </a:solidFill>
          <a:latin typeface="+mn-lt"/>
          <a:ea typeface="+mn-ea"/>
          <a:cs typeface="+mn-cs"/>
        </a:defRPr>
      </a:lvl1pPr>
      <a:lvl2pPr marL="404651" indent="-155100" algn="l" defTabSz="498231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1529" kern="1200">
          <a:solidFill>
            <a:schemeClr val="tx1"/>
          </a:solidFill>
          <a:latin typeface="+mn-lt"/>
          <a:ea typeface="+mn-ea"/>
          <a:cs typeface="+mn-cs"/>
        </a:defRPr>
      </a:lvl2pPr>
      <a:lvl3pPr marL="623004" indent="-123909" algn="l" defTabSz="498231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1310" kern="1200">
          <a:solidFill>
            <a:schemeClr val="tx1"/>
          </a:solidFill>
          <a:latin typeface="+mn-lt"/>
          <a:ea typeface="+mn-ea"/>
          <a:cs typeface="+mn-cs"/>
        </a:defRPr>
      </a:lvl3pPr>
      <a:lvl4pPr marL="872554" indent="-123909" algn="l" defTabSz="498231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1092" kern="1200">
          <a:solidFill>
            <a:schemeClr val="tx1"/>
          </a:solidFill>
          <a:latin typeface="+mn-lt"/>
          <a:ea typeface="+mn-ea"/>
          <a:cs typeface="+mn-cs"/>
        </a:defRPr>
      </a:lvl4pPr>
      <a:lvl5pPr marL="1122103" indent="-123909" algn="l" defTabSz="498231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092" kern="1200">
          <a:solidFill>
            <a:schemeClr val="tx1"/>
          </a:solidFill>
          <a:latin typeface="+mn-lt"/>
          <a:ea typeface="+mn-ea"/>
          <a:cs typeface="+mn-cs"/>
        </a:defRPr>
      </a:lvl5pPr>
      <a:lvl6pPr marL="1372483" indent="-124772" algn="l" defTabSz="499084" rtl="0" eaLnBrk="1" latinLnBrk="0" hangingPunct="1">
        <a:spcBef>
          <a:spcPct val="20000"/>
        </a:spcBef>
        <a:buFont typeface="Arial" pitchFamily="34" charset="0"/>
        <a:buChar char="•"/>
        <a:defRPr sz="1092" kern="1200">
          <a:solidFill>
            <a:schemeClr val="tx1"/>
          </a:solidFill>
          <a:latin typeface="+mn-lt"/>
          <a:ea typeface="+mn-ea"/>
          <a:cs typeface="+mn-cs"/>
        </a:defRPr>
      </a:lvl6pPr>
      <a:lvl7pPr marL="1622025" indent="-124772" algn="l" defTabSz="499084" rtl="0" eaLnBrk="1" latinLnBrk="0" hangingPunct="1">
        <a:spcBef>
          <a:spcPct val="20000"/>
        </a:spcBef>
        <a:buFont typeface="Arial" pitchFamily="34" charset="0"/>
        <a:buChar char="•"/>
        <a:defRPr sz="1092" kern="1200">
          <a:solidFill>
            <a:schemeClr val="tx1"/>
          </a:solidFill>
          <a:latin typeface="+mn-lt"/>
          <a:ea typeface="+mn-ea"/>
          <a:cs typeface="+mn-cs"/>
        </a:defRPr>
      </a:lvl7pPr>
      <a:lvl8pPr marL="1871567" indent="-124772" algn="l" defTabSz="499084" rtl="0" eaLnBrk="1" latinLnBrk="0" hangingPunct="1">
        <a:spcBef>
          <a:spcPct val="20000"/>
        </a:spcBef>
        <a:buFont typeface="Arial" pitchFamily="34" charset="0"/>
        <a:buChar char="•"/>
        <a:defRPr sz="1092" kern="1200">
          <a:solidFill>
            <a:schemeClr val="tx1"/>
          </a:solidFill>
          <a:latin typeface="+mn-lt"/>
          <a:ea typeface="+mn-ea"/>
          <a:cs typeface="+mn-cs"/>
        </a:defRPr>
      </a:lvl8pPr>
      <a:lvl9pPr marL="2121109" indent="-124772" algn="l" defTabSz="499084" rtl="0" eaLnBrk="1" latinLnBrk="0" hangingPunct="1">
        <a:spcBef>
          <a:spcPct val="20000"/>
        </a:spcBef>
        <a:buFont typeface="Arial" pitchFamily="34" charset="0"/>
        <a:buChar char="•"/>
        <a:defRPr sz="10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9084" rtl="0" eaLnBrk="1" latinLnBrk="0" hangingPunct="1">
        <a:defRPr sz="983" kern="1200">
          <a:solidFill>
            <a:schemeClr val="tx1"/>
          </a:solidFill>
          <a:latin typeface="+mn-lt"/>
          <a:ea typeface="+mn-ea"/>
          <a:cs typeface="+mn-cs"/>
        </a:defRPr>
      </a:lvl1pPr>
      <a:lvl2pPr marL="249542" algn="l" defTabSz="499084" rtl="0" eaLnBrk="1" latinLnBrk="0" hangingPunct="1">
        <a:defRPr sz="983" kern="1200">
          <a:solidFill>
            <a:schemeClr val="tx1"/>
          </a:solidFill>
          <a:latin typeface="+mn-lt"/>
          <a:ea typeface="+mn-ea"/>
          <a:cs typeface="+mn-cs"/>
        </a:defRPr>
      </a:lvl2pPr>
      <a:lvl3pPr marL="499084" algn="l" defTabSz="499084" rtl="0" eaLnBrk="1" latinLnBrk="0" hangingPunct="1">
        <a:defRPr sz="983" kern="1200">
          <a:solidFill>
            <a:schemeClr val="tx1"/>
          </a:solidFill>
          <a:latin typeface="+mn-lt"/>
          <a:ea typeface="+mn-ea"/>
          <a:cs typeface="+mn-cs"/>
        </a:defRPr>
      </a:lvl3pPr>
      <a:lvl4pPr marL="748627" algn="l" defTabSz="499084" rtl="0" eaLnBrk="1" latinLnBrk="0" hangingPunct="1">
        <a:defRPr sz="983" kern="1200">
          <a:solidFill>
            <a:schemeClr val="tx1"/>
          </a:solidFill>
          <a:latin typeface="+mn-lt"/>
          <a:ea typeface="+mn-ea"/>
          <a:cs typeface="+mn-cs"/>
        </a:defRPr>
      </a:lvl4pPr>
      <a:lvl5pPr marL="998169" algn="l" defTabSz="499084" rtl="0" eaLnBrk="1" latinLnBrk="0" hangingPunct="1">
        <a:defRPr sz="983" kern="1200">
          <a:solidFill>
            <a:schemeClr val="tx1"/>
          </a:solidFill>
          <a:latin typeface="+mn-lt"/>
          <a:ea typeface="+mn-ea"/>
          <a:cs typeface="+mn-cs"/>
        </a:defRPr>
      </a:lvl5pPr>
      <a:lvl6pPr marL="1247711" algn="l" defTabSz="499084" rtl="0" eaLnBrk="1" latinLnBrk="0" hangingPunct="1">
        <a:defRPr sz="983" kern="1200">
          <a:solidFill>
            <a:schemeClr val="tx1"/>
          </a:solidFill>
          <a:latin typeface="+mn-lt"/>
          <a:ea typeface="+mn-ea"/>
          <a:cs typeface="+mn-cs"/>
        </a:defRPr>
      </a:lvl6pPr>
      <a:lvl7pPr marL="1497253" algn="l" defTabSz="499084" rtl="0" eaLnBrk="1" latinLnBrk="0" hangingPunct="1">
        <a:defRPr sz="983" kern="1200">
          <a:solidFill>
            <a:schemeClr val="tx1"/>
          </a:solidFill>
          <a:latin typeface="+mn-lt"/>
          <a:ea typeface="+mn-ea"/>
          <a:cs typeface="+mn-cs"/>
        </a:defRPr>
      </a:lvl7pPr>
      <a:lvl8pPr marL="1746795" algn="l" defTabSz="499084" rtl="0" eaLnBrk="1" latinLnBrk="0" hangingPunct="1">
        <a:defRPr sz="983" kern="1200">
          <a:solidFill>
            <a:schemeClr val="tx1"/>
          </a:solidFill>
          <a:latin typeface="+mn-lt"/>
          <a:ea typeface="+mn-ea"/>
          <a:cs typeface="+mn-cs"/>
        </a:defRPr>
      </a:lvl8pPr>
      <a:lvl9pPr marL="1996338" algn="l" defTabSz="499084" rtl="0" eaLnBrk="1" latinLnBrk="0" hangingPunct="1">
        <a:defRPr sz="9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">
            <a:extLst>
              <a:ext uri="{FF2B5EF4-FFF2-40B4-BE49-F238E27FC236}">
                <a16:creationId xmlns:a16="http://schemas.microsoft.com/office/drawing/2014/main" id="{0E93CF52-E031-8340-8B35-B07BA120FA7E}"/>
              </a:ext>
            </a:extLst>
          </p:cNvPr>
          <p:cNvSpPr txBox="1">
            <a:spLocks/>
          </p:cNvSpPr>
          <p:nvPr/>
        </p:nvSpPr>
        <p:spPr>
          <a:xfrm>
            <a:off x="1524000" y="1961565"/>
            <a:ext cx="9144000" cy="1210108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98231" rtl="0" fontAlgn="base">
              <a:spcBef>
                <a:spcPct val="0"/>
              </a:spcBef>
              <a:spcAft>
                <a:spcPct val="0"/>
              </a:spcAft>
              <a:defRPr sz="2402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defTabSz="498231" rtl="0" fontAlgn="base">
              <a:spcBef>
                <a:spcPct val="0"/>
              </a:spcBef>
              <a:spcAft>
                <a:spcPct val="0"/>
              </a:spcAft>
              <a:defRPr sz="2402">
                <a:solidFill>
                  <a:schemeClr val="tx1"/>
                </a:solidFill>
                <a:latin typeface="Verdana" pitchFamily="34" charset="0"/>
                <a:ea typeface="微软雅黑" pitchFamily="34" charset="-122"/>
              </a:defRPr>
            </a:lvl2pPr>
            <a:lvl3pPr algn="ctr" defTabSz="498231" rtl="0" fontAlgn="base">
              <a:spcBef>
                <a:spcPct val="0"/>
              </a:spcBef>
              <a:spcAft>
                <a:spcPct val="0"/>
              </a:spcAft>
              <a:defRPr sz="2402">
                <a:solidFill>
                  <a:schemeClr val="tx1"/>
                </a:solidFill>
                <a:latin typeface="Verdana" pitchFamily="34" charset="0"/>
                <a:ea typeface="微软雅黑" pitchFamily="34" charset="-122"/>
              </a:defRPr>
            </a:lvl3pPr>
            <a:lvl4pPr algn="ctr" defTabSz="498231" rtl="0" fontAlgn="base">
              <a:spcBef>
                <a:spcPct val="0"/>
              </a:spcBef>
              <a:spcAft>
                <a:spcPct val="0"/>
              </a:spcAft>
              <a:defRPr sz="2402">
                <a:solidFill>
                  <a:schemeClr val="tx1"/>
                </a:solidFill>
                <a:latin typeface="Verdana" pitchFamily="34" charset="0"/>
                <a:ea typeface="微软雅黑" pitchFamily="34" charset="-122"/>
              </a:defRPr>
            </a:lvl4pPr>
            <a:lvl5pPr algn="ctr" defTabSz="498231" rtl="0" fontAlgn="base">
              <a:spcBef>
                <a:spcPct val="0"/>
              </a:spcBef>
              <a:spcAft>
                <a:spcPct val="0"/>
              </a:spcAft>
              <a:defRPr sz="2402">
                <a:solidFill>
                  <a:schemeClr val="tx1"/>
                </a:solidFill>
                <a:latin typeface="Verdana" pitchFamily="34" charset="0"/>
                <a:ea typeface="微软雅黑" pitchFamily="34" charset="-122"/>
              </a:defRPr>
            </a:lvl5pPr>
            <a:lvl6pPr marL="249548" algn="ctr" defTabSz="498231" rtl="0" fontAlgn="base">
              <a:spcBef>
                <a:spcPct val="0"/>
              </a:spcBef>
              <a:spcAft>
                <a:spcPct val="0"/>
              </a:spcAft>
              <a:defRPr sz="2402">
                <a:solidFill>
                  <a:schemeClr val="tx1"/>
                </a:solidFill>
                <a:latin typeface="Verdana" pitchFamily="34" charset="0"/>
                <a:ea typeface="微软雅黑" pitchFamily="34" charset="-122"/>
              </a:defRPr>
            </a:lvl6pPr>
            <a:lvl7pPr marL="499097" algn="ctr" defTabSz="498231" rtl="0" fontAlgn="base">
              <a:spcBef>
                <a:spcPct val="0"/>
              </a:spcBef>
              <a:spcAft>
                <a:spcPct val="0"/>
              </a:spcAft>
              <a:defRPr sz="2402">
                <a:solidFill>
                  <a:schemeClr val="tx1"/>
                </a:solidFill>
                <a:latin typeface="Verdana" pitchFamily="34" charset="0"/>
                <a:ea typeface="微软雅黑" pitchFamily="34" charset="-122"/>
              </a:defRPr>
            </a:lvl7pPr>
            <a:lvl8pPr marL="748646" algn="ctr" defTabSz="498231" rtl="0" fontAlgn="base">
              <a:spcBef>
                <a:spcPct val="0"/>
              </a:spcBef>
              <a:spcAft>
                <a:spcPct val="0"/>
              </a:spcAft>
              <a:defRPr sz="2402">
                <a:solidFill>
                  <a:schemeClr val="tx1"/>
                </a:solidFill>
                <a:latin typeface="Verdana" pitchFamily="34" charset="0"/>
                <a:ea typeface="微软雅黑" pitchFamily="34" charset="-122"/>
              </a:defRPr>
            </a:lvl8pPr>
            <a:lvl9pPr marL="998194" algn="ctr" defTabSz="498231" rtl="0" fontAlgn="base">
              <a:spcBef>
                <a:spcPct val="0"/>
              </a:spcBef>
              <a:spcAft>
                <a:spcPct val="0"/>
              </a:spcAft>
              <a:defRPr sz="2402">
                <a:solidFill>
                  <a:schemeClr val="tx1"/>
                </a:solidFill>
                <a:latin typeface="Verdana" pitchFamily="34" charset="0"/>
                <a:ea typeface="微软雅黑" pitchFamily="34" charset="-122"/>
              </a:defRPr>
            </a:lvl9pPr>
          </a:lstStyle>
          <a:p>
            <a:r>
              <a:rPr kumimoji="1" lang="en-US" altLang="zh-TW" sz="8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Book" panose="020B0503020102020204" pitchFamily="34" charset="0"/>
                <a:ea typeface="HGGothicE" panose="020B0909000000000000" pitchFamily="49" charset="-128"/>
                <a:cs typeface="Al Bayan Plain" pitchFamily="2" charset="-78"/>
              </a:rPr>
              <a:t>Helix Jump</a:t>
            </a:r>
            <a:endParaRPr kumimoji="1" lang="zh-TW" altLang="en-US" sz="8800" dirty="0">
              <a:solidFill>
                <a:schemeClr val="tx1">
                  <a:lumMod val="85000"/>
                  <a:lumOff val="15000"/>
                </a:schemeClr>
              </a:solidFill>
              <a:latin typeface="Franklin Gothic Book" panose="020B0503020102020204" pitchFamily="34" charset="0"/>
              <a:ea typeface="HGGothicE" panose="020B0909000000000000" pitchFamily="49" charset="-128"/>
              <a:cs typeface="Al Bayan Plain" pitchFamily="2" charset="-78"/>
            </a:endParaRPr>
          </a:p>
        </p:txBody>
      </p:sp>
      <p:sp>
        <p:nvSpPr>
          <p:cNvPr id="17" name="副標題 2">
            <a:extLst>
              <a:ext uri="{FF2B5EF4-FFF2-40B4-BE49-F238E27FC236}">
                <a16:creationId xmlns:a16="http://schemas.microsoft.com/office/drawing/2014/main" id="{ED72DDD3-6170-964A-B517-679082CC0FDC}"/>
              </a:ext>
            </a:extLst>
          </p:cNvPr>
          <p:cNvSpPr txBox="1">
            <a:spLocks/>
          </p:cNvSpPr>
          <p:nvPr/>
        </p:nvSpPr>
        <p:spPr>
          <a:xfrm>
            <a:off x="1523999" y="3316953"/>
            <a:ext cx="9144000" cy="415789"/>
          </a:xfrm>
          <a:prstGeom prst="rect">
            <a:avLst/>
          </a:prstGeom>
        </p:spPr>
        <p:txBody>
          <a:bodyPr>
            <a:noAutofit/>
          </a:bodyPr>
          <a:lstStyle>
            <a:lvl1pPr marL="186294" indent="-186294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7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4651" indent="-155100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3004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2554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2103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2483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22025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1567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21109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台師大 科技</a:t>
            </a:r>
            <a:r>
              <a:rPr kumimoji="1" lang="en-US" altLang="zh-TW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107 </a:t>
            </a:r>
            <a:r>
              <a:rPr kumimoji="1"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莊</a:t>
            </a:r>
            <a:r>
              <a:rPr kumimoji="1"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智崴</a:t>
            </a:r>
            <a:endParaRPr kumimoji="1" lang="zh-TW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19AA4AF-0146-3646-8F89-487610F6966E}"/>
              </a:ext>
            </a:extLst>
          </p:cNvPr>
          <p:cNvSpPr/>
          <p:nvPr/>
        </p:nvSpPr>
        <p:spPr>
          <a:xfrm>
            <a:off x="3474027" y="3934686"/>
            <a:ext cx="5243945" cy="692325"/>
          </a:xfrm>
          <a:prstGeom prst="rect">
            <a:avLst/>
          </a:prstGeom>
          <a:noFill/>
          <a:ln w="762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物件導向設計實作期末</a:t>
            </a:r>
            <a:endParaRPr kumimoji="1" lang="zh-TW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ED72DDD3-6170-964A-B517-679082CC0FDC}"/>
              </a:ext>
            </a:extLst>
          </p:cNvPr>
          <p:cNvSpPr txBox="1">
            <a:spLocks/>
          </p:cNvSpPr>
          <p:nvPr/>
        </p:nvSpPr>
        <p:spPr>
          <a:xfrm>
            <a:off x="6267449" y="6334473"/>
            <a:ext cx="9144000" cy="415789"/>
          </a:xfrm>
          <a:prstGeom prst="rect">
            <a:avLst/>
          </a:prstGeom>
        </p:spPr>
        <p:txBody>
          <a:bodyPr>
            <a:noAutofit/>
          </a:bodyPr>
          <a:lstStyle>
            <a:lvl1pPr marL="186294" indent="-186294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7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4651" indent="-155100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3004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2554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2103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2483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22025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1567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21109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指導老師：張元鴻</a:t>
            </a:r>
            <a:endParaRPr kumimoji="1" lang="en-US" altLang="zh-TW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3474027" y="420022"/>
            <a:ext cx="5243945" cy="8323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遇到的困</a:t>
            </a:r>
            <a:r>
              <a:rPr kumimoji="1" lang="zh-TW" altLang="en-US" sz="28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難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AD11D1-4697-1B4B-895A-3A150EB9F70A}"/>
              </a:ext>
            </a:extLst>
          </p:cNvPr>
          <p:cNvSpPr/>
          <p:nvPr/>
        </p:nvSpPr>
        <p:spPr>
          <a:xfrm>
            <a:off x="969817" y="3006436"/>
            <a:ext cx="6456218" cy="6650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sz="800" dirty="0">
              <a:solidFill>
                <a:schemeClr val="tx1">
                  <a:lumMod val="95000"/>
                  <a:lumOff val="5000"/>
                </a:schemeClr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A0891F-09AD-AB42-BCCE-18240F548A68}"/>
              </a:ext>
            </a:extLst>
          </p:cNvPr>
          <p:cNvSpPr txBox="1"/>
          <p:nvPr/>
        </p:nvSpPr>
        <p:spPr>
          <a:xfrm>
            <a:off x="8174182" y="2133600"/>
            <a:ext cx="184731" cy="245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969818" y="1649264"/>
            <a:ext cx="10540192" cy="14278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一開始只想說復刻遊戲內容就好，但找不太到能加上設計模式的地方，最後就增添球類變化內容，希望能讓整個遊戲又多了一些風趣。</a:t>
            </a:r>
            <a:endParaRPr kumimoji="1" lang="en-US" altLang="zh-TW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69818" y="3637420"/>
            <a:ext cx="10540192" cy="8619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跟原版遊戲還是滿大的差距，像是球在連續降落時的降落特效、連續降落時的聲音頻率堆疊，球本身的類似油漆的效果等</a:t>
            </a:r>
            <a:r>
              <a:rPr kumimoji="1" lang="en-US" altLang="zh-TW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…</a:t>
            </a: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都不太清楚該怎麼實現</a:t>
            </a:r>
            <a:r>
              <a:rPr kumimoji="1" lang="zh-TW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，</a:t>
            </a: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很難</a:t>
            </a:r>
            <a:r>
              <a:rPr kumimoji="1" lang="en-US" altLang="zh-TW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100%</a:t>
            </a: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的忠於原作。</a:t>
            </a:r>
            <a:endParaRPr kumimoji="1" lang="en-US" altLang="zh-TW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zh-TW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69818" y="4728207"/>
            <a:ext cx="10540192" cy="18440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我想我在設計模式這方面還是不太熟悉，不確定這樣的實作方法是否有符合規範，希望以能夠多多學以致用，更精進自己，讓我的代碼不要又臭亂。也感謝這學期老師的教導，使我能接觸到設計模式這一塊，我想還有著許多模式等著我去學習。</a:t>
            </a:r>
            <a:endParaRPr kumimoji="1" lang="en-US" altLang="zh-TW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948371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3474027" y="420022"/>
            <a:ext cx="5243945" cy="8323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Demo</a:t>
            </a:r>
            <a:endParaRPr kumimoji="1" lang="zh-TW" altLang="en-US" sz="28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AD11D1-4697-1B4B-895A-3A150EB9F70A}"/>
              </a:ext>
            </a:extLst>
          </p:cNvPr>
          <p:cNvSpPr/>
          <p:nvPr/>
        </p:nvSpPr>
        <p:spPr>
          <a:xfrm>
            <a:off x="969817" y="3006436"/>
            <a:ext cx="6456218" cy="6650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sz="800" dirty="0">
              <a:solidFill>
                <a:schemeClr val="tx1">
                  <a:lumMod val="95000"/>
                  <a:lumOff val="5000"/>
                </a:schemeClr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A0891F-09AD-AB42-BCCE-18240F548A68}"/>
              </a:ext>
            </a:extLst>
          </p:cNvPr>
          <p:cNvSpPr txBox="1"/>
          <p:nvPr/>
        </p:nvSpPr>
        <p:spPr>
          <a:xfrm>
            <a:off x="8174182" y="2133600"/>
            <a:ext cx="184731" cy="245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8843946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3474027" y="420022"/>
            <a:ext cx="5243945" cy="8323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復刻自</a:t>
            </a:r>
            <a:r>
              <a:rPr kumimoji="1" lang="en-US" altLang="zh-TW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Helix Jump</a:t>
            </a:r>
            <a:endParaRPr kumimoji="1" lang="zh-TW" altLang="en-US" sz="28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A0891F-09AD-AB42-BCCE-18240F548A68}"/>
              </a:ext>
            </a:extLst>
          </p:cNvPr>
          <p:cNvSpPr txBox="1"/>
          <p:nvPr/>
        </p:nvSpPr>
        <p:spPr>
          <a:xfrm>
            <a:off x="8174182" y="2133600"/>
            <a:ext cx="184731" cy="245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7225463-7B8B-DF44-9F0A-3B624EADF843}"/>
              </a:ext>
            </a:extLst>
          </p:cNvPr>
          <p:cNvSpPr/>
          <p:nvPr/>
        </p:nvSpPr>
        <p:spPr>
          <a:xfrm>
            <a:off x="1122217" y="2341418"/>
            <a:ext cx="8575966" cy="6650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sz="800" dirty="0">
              <a:solidFill>
                <a:schemeClr val="tx1">
                  <a:lumMod val="95000"/>
                  <a:lumOff val="5000"/>
                </a:schemeClr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934" y="1760220"/>
            <a:ext cx="2732272" cy="4086000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197" y="1760220"/>
            <a:ext cx="2745105" cy="4086000"/>
          </a:xfrm>
          <a:prstGeom prst="rect">
            <a:avLst/>
          </a:prstGeom>
        </p:spPr>
      </p:pic>
      <p:sp>
        <p:nvSpPr>
          <p:cNvPr id="16" name="副標題 2">
            <a:extLst>
              <a:ext uri="{FF2B5EF4-FFF2-40B4-BE49-F238E27FC236}">
                <a16:creationId xmlns:a16="http://schemas.microsoft.com/office/drawing/2014/main" id="{ED72DDD3-6170-964A-B517-679082CC0FDC}"/>
              </a:ext>
            </a:extLst>
          </p:cNvPr>
          <p:cNvSpPr txBox="1">
            <a:spLocks/>
          </p:cNvSpPr>
          <p:nvPr/>
        </p:nvSpPr>
        <p:spPr>
          <a:xfrm>
            <a:off x="3811170" y="5892595"/>
            <a:ext cx="1607504" cy="595222"/>
          </a:xfrm>
          <a:prstGeom prst="rect">
            <a:avLst/>
          </a:prstGeom>
        </p:spPr>
        <p:txBody>
          <a:bodyPr>
            <a:noAutofit/>
          </a:bodyPr>
          <a:lstStyle>
            <a:lvl1pPr marL="186294" indent="-186294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7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4651" indent="-155100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3004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2554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2103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2483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22025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1567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21109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en-US" altLang="zh-TW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 Cond" panose="020B0606030402020204" pitchFamily="34" charset="0"/>
              </a:rPr>
              <a:t>Original</a:t>
            </a:r>
            <a:endParaRPr kumimoji="1" lang="zh-TW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7" name="副標題 2">
            <a:extLst>
              <a:ext uri="{FF2B5EF4-FFF2-40B4-BE49-F238E27FC236}">
                <a16:creationId xmlns:a16="http://schemas.microsoft.com/office/drawing/2014/main" id="{ED72DDD3-6170-964A-B517-679082CC0FDC}"/>
              </a:ext>
            </a:extLst>
          </p:cNvPr>
          <p:cNvSpPr txBox="1">
            <a:spLocks/>
          </p:cNvSpPr>
          <p:nvPr/>
        </p:nvSpPr>
        <p:spPr>
          <a:xfrm>
            <a:off x="7013475" y="5897020"/>
            <a:ext cx="1607504" cy="595222"/>
          </a:xfrm>
          <a:prstGeom prst="rect">
            <a:avLst/>
          </a:prstGeom>
        </p:spPr>
        <p:txBody>
          <a:bodyPr>
            <a:noAutofit/>
          </a:bodyPr>
          <a:lstStyle>
            <a:lvl1pPr marL="186294" indent="-186294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7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4651" indent="-155100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5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3004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2554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2103" indent="-123909" algn="l" defTabSz="498231" rtl="0" fontAlgn="base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2483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22025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1567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21109" indent="-124772" algn="l" defTabSz="4990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en-US" altLang="zh-TW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 Cond" panose="020B0606030402020204" pitchFamily="34" charset="0"/>
              </a:rPr>
              <a:t>Imitation</a:t>
            </a:r>
            <a:endParaRPr kumimoji="1" lang="zh-TW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29880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3474027" y="420022"/>
            <a:ext cx="5243945" cy="8323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專案介紹</a:t>
            </a:r>
            <a:endParaRPr kumimoji="1" lang="zh-TW" altLang="en-US" sz="28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A0891F-09AD-AB42-BCCE-18240F548A68}"/>
              </a:ext>
            </a:extLst>
          </p:cNvPr>
          <p:cNvSpPr txBox="1"/>
          <p:nvPr/>
        </p:nvSpPr>
        <p:spPr>
          <a:xfrm>
            <a:off x="8174182" y="2133600"/>
            <a:ext cx="184731" cy="245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7225463-7B8B-DF44-9F0A-3B624EADF843}"/>
              </a:ext>
            </a:extLst>
          </p:cNvPr>
          <p:cNvSpPr/>
          <p:nvPr/>
        </p:nvSpPr>
        <p:spPr>
          <a:xfrm>
            <a:off x="1122217" y="2341418"/>
            <a:ext cx="8575966" cy="6650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sz="800" dirty="0">
              <a:solidFill>
                <a:schemeClr val="tx1">
                  <a:lumMod val="95000"/>
                  <a:lumOff val="5000"/>
                </a:schemeClr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730" y="2133600"/>
            <a:ext cx="2784764" cy="370141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矩形 3"/>
          <p:cNvSpPr/>
          <p:nvPr/>
        </p:nvSpPr>
        <p:spPr>
          <a:xfrm>
            <a:off x="4903470" y="2133600"/>
            <a:ext cx="6332220" cy="5164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名稱：</a:t>
            </a:r>
            <a:r>
              <a:rPr kumimoji="1" lang="en-US" altLang="zh-TW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Helix Jump Imitation</a:t>
            </a:r>
            <a:endParaRPr kumimoji="1" lang="zh-TW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903470" y="2650028"/>
            <a:ext cx="6332220" cy="564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類型：休閒遊</a:t>
            </a:r>
            <a:r>
              <a:rPr kumimoji="1" lang="zh-TW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戲</a:t>
            </a:r>
          </a:p>
        </p:txBody>
      </p:sp>
      <p:sp>
        <p:nvSpPr>
          <p:cNvPr id="9" name="矩形 8"/>
          <p:cNvSpPr/>
          <p:nvPr/>
        </p:nvSpPr>
        <p:spPr>
          <a:xfrm>
            <a:off x="4903470" y="3199826"/>
            <a:ext cx="6332220" cy="564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遊戲引擎：</a:t>
            </a:r>
            <a:r>
              <a:rPr kumimoji="1" lang="en-US" altLang="zh-TW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Uinty3D</a:t>
            </a:r>
            <a:endParaRPr kumimoji="1" lang="zh-TW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903470" y="3730682"/>
            <a:ext cx="6332220" cy="1062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操控方式：透過滑動螢幕，</a:t>
            </a:r>
            <a:r>
              <a:rPr kumimoji="1" lang="zh-TW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使</a:t>
            </a: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螺旋旋轉，球會落下並取得分數。</a:t>
            </a:r>
            <a:endParaRPr kumimoji="1" lang="zh-TW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903470" y="4772025"/>
            <a:ext cx="6332220" cy="1062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遊戲目標：使球盡可能的往下落，獲得最高分。</a:t>
            </a:r>
            <a:endParaRPr kumimoji="1" lang="zh-TW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920209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3474027" y="420022"/>
            <a:ext cx="5243945" cy="8323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遊戲方式</a:t>
            </a:r>
            <a:endParaRPr kumimoji="1" lang="zh-TW" altLang="en-US" sz="28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A0891F-09AD-AB42-BCCE-18240F548A68}"/>
              </a:ext>
            </a:extLst>
          </p:cNvPr>
          <p:cNvSpPr txBox="1"/>
          <p:nvPr/>
        </p:nvSpPr>
        <p:spPr>
          <a:xfrm>
            <a:off x="8174182" y="2133600"/>
            <a:ext cx="184731" cy="245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18711" y="1626870"/>
            <a:ext cx="6332220" cy="4495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TW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透過滑動</a:t>
            </a: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螢幕，控制球的落下，如果球下墜到紅色的區域即遊戲結束。</a:t>
            </a:r>
            <a:endParaRPr kumimoji="1" lang="en-US" altLang="zh-TW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zh-TW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在一般的情況下連續降落</a:t>
            </a:r>
            <a:r>
              <a:rPr kumimoji="1" lang="en-US" altLang="zh-TW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3</a:t>
            </a: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個台階可直接把紅色區域撞碎。</a:t>
            </a:r>
            <a:endParaRPr kumimoji="1" lang="en-US" altLang="zh-TW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zh-TW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連續下降台階會得到額外的分數獎勵</a:t>
            </a:r>
            <a:endParaRPr kumimoji="1" lang="zh-TW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345" y="1626870"/>
            <a:ext cx="3495675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5131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3474027" y="420022"/>
            <a:ext cx="5243945" cy="8323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與原版的差別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A0891F-09AD-AB42-BCCE-18240F548A68}"/>
              </a:ext>
            </a:extLst>
          </p:cNvPr>
          <p:cNvSpPr txBox="1"/>
          <p:nvPr/>
        </p:nvSpPr>
        <p:spPr>
          <a:xfrm>
            <a:off x="8174182" y="2133600"/>
            <a:ext cx="184731" cy="245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163" y="3092967"/>
            <a:ext cx="1931671" cy="1800102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5827" y="3092967"/>
            <a:ext cx="1931562" cy="1800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370170" y="1665137"/>
            <a:ext cx="10139839" cy="14278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新增球的差異，種類分為三種，一般球、重力球、輕量球</a:t>
            </a:r>
            <a:endParaRPr kumimoji="1" lang="en-US" altLang="zh-TW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  <a:p>
            <a:r>
              <a:rPr kumimoji="1" lang="en-US" altLang="zh-TW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	</a:t>
            </a: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可以隨著關卡的進行，吃到對應的球類使其改變。以增加存</a:t>
            </a:r>
            <a:r>
              <a:rPr kumimoji="1" lang="en-US" altLang="zh-TW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	</a:t>
            </a: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活機率。</a:t>
            </a:r>
            <a:endParaRPr kumimoji="1" lang="zh-TW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70170" y="5056275"/>
            <a:ext cx="10025539" cy="14278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關卡模式的改變，採一關制，無限生成場景，並隨著落下的高度越高增加困難度。難度總共分為</a:t>
            </a:r>
            <a:r>
              <a:rPr kumimoji="1" lang="en-US" altLang="zh-TW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3</a:t>
            </a: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階</a:t>
            </a:r>
            <a:endParaRPr kumimoji="1" lang="en-US" altLang="zh-TW" sz="28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5"/>
          <a:srcRect l="6354" r="5035" b="34492"/>
          <a:stretch/>
        </p:blipFill>
        <p:spPr>
          <a:xfrm>
            <a:off x="2583027" y="3093069"/>
            <a:ext cx="1893144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15413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3474027" y="420022"/>
            <a:ext cx="5243945" cy="8323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功能清</a:t>
            </a:r>
            <a:r>
              <a:rPr kumimoji="1" lang="zh-TW" altLang="en-US" sz="28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單</a:t>
            </a:r>
            <a:r>
              <a:rPr kumimoji="1" lang="en-US" altLang="zh-TW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/</a:t>
            </a:r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實</a:t>
            </a:r>
            <a:r>
              <a:rPr kumimoji="1" lang="zh-TW" altLang="en-US" sz="28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作目標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AD11D1-4697-1B4B-895A-3A150EB9F70A}"/>
              </a:ext>
            </a:extLst>
          </p:cNvPr>
          <p:cNvSpPr/>
          <p:nvPr/>
        </p:nvSpPr>
        <p:spPr>
          <a:xfrm>
            <a:off x="969817" y="3006436"/>
            <a:ext cx="6456218" cy="6650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sz="800" dirty="0">
              <a:solidFill>
                <a:schemeClr val="tx1">
                  <a:lumMod val="95000"/>
                  <a:lumOff val="5000"/>
                </a:schemeClr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A0891F-09AD-AB42-BCCE-18240F548A68}"/>
              </a:ext>
            </a:extLst>
          </p:cNvPr>
          <p:cNvSpPr txBox="1"/>
          <p:nvPr/>
        </p:nvSpPr>
        <p:spPr>
          <a:xfrm>
            <a:off x="8174182" y="2133600"/>
            <a:ext cx="184731" cy="245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1523999" y="2379052"/>
            <a:ext cx="6332220" cy="4024636"/>
            <a:chOff x="1122217" y="1659136"/>
            <a:chExt cx="6332220" cy="4024636"/>
          </a:xfrm>
        </p:grpSpPr>
        <p:sp>
          <p:nvSpPr>
            <p:cNvPr id="16" name="矩形 15"/>
            <p:cNvSpPr/>
            <p:nvPr/>
          </p:nvSpPr>
          <p:spPr>
            <a:xfrm>
              <a:off x="1122217" y="1659136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1.</a:t>
              </a:r>
              <a:r>
                <a:rPr kumimoji="1" lang="zh-TW" altLang="en-US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球的物理模擬與類型轉換</a:t>
              </a:r>
              <a:endParaRPr kumimoji="1" lang="en-US" altLang="zh-TW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122217" y="2148867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2.</a:t>
              </a:r>
              <a:r>
                <a:rPr kumimoji="1" lang="zh-TW" altLang="en-US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旋轉螺旋柱</a:t>
              </a:r>
              <a:endParaRPr kumimoji="1"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122217" y="2665295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3.</a:t>
              </a:r>
              <a:r>
                <a:rPr kumimoji="1" lang="zh-TW" altLang="en-US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相機跟隨</a:t>
              </a:r>
              <a:endParaRPr kumimoji="1"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122217" y="3155026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4.</a:t>
              </a:r>
              <a:r>
                <a:rPr kumimoji="1" lang="zh-TW" altLang="en-US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分數管理</a:t>
              </a:r>
              <a:endParaRPr kumimoji="1"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122217" y="3671454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5.HelixPieces</a:t>
              </a:r>
              <a:r>
                <a:rPr kumimoji="1" lang="zh-TW" altLang="en-US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與</a:t>
              </a:r>
              <a:r>
                <a:rPr kumimoji="1" lang="en-US" altLang="zh-TW" sz="32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HelixRing</a:t>
              </a:r>
              <a:endParaRPr kumimoji="1"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1122217" y="4161185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6.Level</a:t>
              </a:r>
              <a:r>
                <a:rPr kumimoji="1" lang="zh-TW" altLang="en-US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管理</a:t>
              </a:r>
              <a:endParaRPr kumimoji="1"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1122217" y="4677613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7.</a:t>
              </a:r>
              <a:r>
                <a:rPr kumimoji="1" lang="zh-TW" altLang="en-US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聲音管理</a:t>
              </a:r>
              <a:endParaRPr kumimoji="1"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1122217" y="5167344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8.</a:t>
              </a:r>
              <a:r>
                <a:rPr kumimoji="1" lang="zh-TW" altLang="en-US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漂浮文字的顯示</a:t>
              </a:r>
              <a:endParaRPr kumimoji="1"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endParaRPr>
            </a:p>
          </p:txBody>
        </p:sp>
      </p:grpSp>
      <p:sp>
        <p:nvSpPr>
          <p:cNvPr id="27" name="矩形 26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8717972" y="1372934"/>
            <a:ext cx="1321377" cy="65851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未完成</a:t>
            </a:r>
            <a:endParaRPr kumimoji="1" lang="zh-TW" altLang="en-US" sz="28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grpSp>
        <p:nvGrpSpPr>
          <p:cNvPr id="28" name="群組 27"/>
          <p:cNvGrpSpPr/>
          <p:nvPr/>
        </p:nvGrpSpPr>
        <p:grpSpPr>
          <a:xfrm>
            <a:off x="7204709" y="2377546"/>
            <a:ext cx="6332220" cy="2041853"/>
            <a:chOff x="1122217" y="1659136"/>
            <a:chExt cx="6332220" cy="2041853"/>
          </a:xfrm>
        </p:grpSpPr>
        <p:sp>
          <p:nvSpPr>
            <p:cNvPr id="29" name="矩形 28"/>
            <p:cNvSpPr/>
            <p:nvPr/>
          </p:nvSpPr>
          <p:spPr>
            <a:xfrm>
              <a:off x="1122217" y="1659136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1.</a:t>
              </a:r>
              <a:r>
                <a:rPr kumimoji="1" lang="zh-TW" altLang="en-US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球下墜時的變色效果</a:t>
              </a:r>
              <a:endParaRPr kumimoji="1" lang="en-US" altLang="zh-TW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22217" y="2148867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2.</a:t>
              </a:r>
              <a:r>
                <a:rPr kumimoji="1" lang="zh-TW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球的油漆效果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1122217" y="2665295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3.</a:t>
              </a:r>
              <a:r>
                <a:rPr kumimoji="1" lang="zh-TW" altLang="en-US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排行榜</a:t>
              </a:r>
              <a:endParaRPr kumimoji="1"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122217" y="3184561"/>
              <a:ext cx="6332220" cy="5164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TW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4.</a:t>
              </a:r>
              <a:r>
                <a:rPr kumimoji="1" lang="zh-TW" altLang="en-US" sz="3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8"/>
                  <a:ea typeface="Adobe 黑体 Std R" panose="020B0400000000000000" pitchFamily="34" charset="-128"/>
                  <a:cs typeface="Didot" panose="02000503000000020003" pitchFamily="2" charset="-79"/>
                </a:rPr>
                <a:t>下墜時的聲音頻率堆疊</a:t>
              </a:r>
              <a:endParaRPr kumimoji="1"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endParaRPr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2152650" y="1475085"/>
            <a:ext cx="1321377" cy="65851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完成</a:t>
            </a:r>
            <a:endParaRPr kumimoji="1" lang="zh-TW" altLang="en-US" sz="28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4526456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3474027" y="420022"/>
            <a:ext cx="5243945" cy="8323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類別圖</a:t>
            </a:r>
            <a:endParaRPr kumimoji="1" lang="zh-TW" altLang="en-US" sz="28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AD11D1-4697-1B4B-895A-3A150EB9F70A}"/>
              </a:ext>
            </a:extLst>
          </p:cNvPr>
          <p:cNvSpPr/>
          <p:nvPr/>
        </p:nvSpPr>
        <p:spPr>
          <a:xfrm>
            <a:off x="969817" y="3006436"/>
            <a:ext cx="6456218" cy="6650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sz="800" dirty="0">
              <a:solidFill>
                <a:schemeClr val="tx1">
                  <a:lumMod val="95000"/>
                  <a:lumOff val="5000"/>
                </a:schemeClr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A0891F-09AD-AB42-BCCE-18240F548A68}"/>
              </a:ext>
            </a:extLst>
          </p:cNvPr>
          <p:cNvSpPr txBox="1"/>
          <p:nvPr/>
        </p:nvSpPr>
        <p:spPr>
          <a:xfrm>
            <a:off x="8174182" y="2133600"/>
            <a:ext cx="184731" cy="245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686" y="1933575"/>
            <a:ext cx="10334625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54454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3474027" y="420022"/>
            <a:ext cx="5243945" cy="8323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設計模式</a:t>
            </a:r>
            <a:r>
              <a:rPr kumimoji="1" lang="en-US" altLang="zh-TW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-</a:t>
            </a:r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策略模式</a:t>
            </a:r>
            <a:endParaRPr kumimoji="1" lang="zh-TW" altLang="en-US" sz="28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AD11D1-4697-1B4B-895A-3A150EB9F70A}"/>
              </a:ext>
            </a:extLst>
          </p:cNvPr>
          <p:cNvSpPr/>
          <p:nvPr/>
        </p:nvSpPr>
        <p:spPr>
          <a:xfrm>
            <a:off x="969817" y="3006436"/>
            <a:ext cx="6456218" cy="6650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sz="800" dirty="0">
              <a:solidFill>
                <a:schemeClr val="tx1">
                  <a:lumMod val="95000"/>
                  <a:lumOff val="5000"/>
                </a:schemeClr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A0891F-09AD-AB42-BCCE-18240F548A68}"/>
              </a:ext>
            </a:extLst>
          </p:cNvPr>
          <p:cNvSpPr txBox="1"/>
          <p:nvPr/>
        </p:nvSpPr>
        <p:spPr>
          <a:xfrm>
            <a:off x="8174182" y="2133600"/>
            <a:ext cx="184731" cy="245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969818" y="1185077"/>
            <a:ext cx="10540192" cy="14278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策略模式：將每一個演算法封裝成類別群組，讓客戶端選擇使用。</a:t>
            </a:r>
            <a:endParaRPr kumimoji="1" lang="zh-TW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8061" y="2017395"/>
            <a:ext cx="5095875" cy="247459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969817" y="4655820"/>
            <a:ext cx="11222183" cy="20193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BallStrategy</a:t>
            </a:r>
            <a:r>
              <a:rPr kumimoji="1" lang="en-US" altLang="zh-TW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(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為策略介面類別</a:t>
            </a:r>
            <a:r>
              <a:rPr kumimoji="1" lang="en-US" altLang="zh-TW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)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：提供策略客戶端可以使用的方法</a:t>
            </a:r>
            <a:endParaRPr kumimoji="1" lang="en-US" altLang="zh-TW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NormalBall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、</a:t>
            </a:r>
            <a:r>
              <a:rPr kumimoji="1" lang="en-US" altLang="zh-TW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GravityBall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、</a:t>
            </a:r>
            <a:r>
              <a:rPr kumimoji="1" lang="en-US" altLang="zh-TW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FlutteringBall</a:t>
            </a:r>
            <a:r>
              <a:rPr kumimoji="1" lang="en-US" altLang="zh-TW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(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策略實作類別</a:t>
            </a:r>
            <a:r>
              <a:rPr kumimoji="1" lang="en-US" altLang="zh-TW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)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：不同演算法的實作</a:t>
            </a:r>
            <a:endParaRPr kumimoji="1" lang="en-US" altLang="zh-TW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BallContext</a:t>
            </a:r>
            <a:r>
              <a:rPr kumimoji="1" lang="en-US" altLang="zh-TW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(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策略客戶端</a:t>
            </a:r>
            <a:r>
              <a:rPr kumimoji="1" lang="en-US" altLang="zh-TW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)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：擁有一個</a:t>
            </a:r>
            <a:r>
              <a:rPr kumimoji="1" lang="en-US" altLang="zh-TW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BallStrategy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的物件參考，並透過物件取得想要的結果。</a:t>
            </a:r>
            <a:endParaRPr kumimoji="1" lang="en-US" altLang="zh-TW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TW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BallController</a:t>
            </a:r>
            <a:r>
              <a:rPr kumimoji="1" lang="en-US" altLang="zh-TW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(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掛在球上的腳本</a:t>
            </a:r>
            <a:r>
              <a:rPr kumimoji="1" lang="en-US" altLang="zh-TW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)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：擁有</a:t>
            </a:r>
            <a:r>
              <a:rPr kumimoji="1" lang="en-US" altLang="zh-TW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BallContext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的參考，用以呼叫</a:t>
            </a:r>
            <a:r>
              <a:rPr kumimoji="1" lang="en-US" altLang="zh-TW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SetMode</a:t>
            </a:r>
            <a:r>
              <a:rPr kumimoji="1" lang="en-US" altLang="zh-TW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()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方法</a:t>
            </a:r>
            <a:r>
              <a:rPr kumimoji="1" lang="en-US" altLang="zh-TW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,</a:t>
            </a:r>
            <a:r>
              <a:rPr kumimoji="1" lang="zh-TW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即可改變球的型態</a:t>
            </a:r>
            <a:endParaRPr kumimoji="1" lang="en-US" altLang="zh-TW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181009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82869E-E140-E348-8383-4E3F95873EA0}"/>
              </a:ext>
            </a:extLst>
          </p:cNvPr>
          <p:cNvSpPr/>
          <p:nvPr/>
        </p:nvSpPr>
        <p:spPr>
          <a:xfrm>
            <a:off x="3474027" y="420022"/>
            <a:ext cx="5243945" cy="83231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設計模式</a:t>
            </a:r>
            <a:r>
              <a:rPr kumimoji="1" lang="en-US" altLang="zh-TW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-</a:t>
            </a:r>
            <a:r>
              <a:rPr kumimoji="1" lang="zh-TW" altLang="en-US" sz="2800" dirty="0" smtClean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單例模式</a:t>
            </a:r>
            <a:endParaRPr kumimoji="1" lang="zh-TW" altLang="en-US" sz="28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AD11D1-4697-1B4B-895A-3A150EB9F70A}"/>
              </a:ext>
            </a:extLst>
          </p:cNvPr>
          <p:cNvSpPr/>
          <p:nvPr/>
        </p:nvSpPr>
        <p:spPr>
          <a:xfrm>
            <a:off x="969817" y="3006436"/>
            <a:ext cx="6456218" cy="6650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sz="800" dirty="0">
              <a:solidFill>
                <a:schemeClr val="tx1">
                  <a:lumMod val="95000"/>
                  <a:lumOff val="5000"/>
                </a:schemeClr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A0891F-09AD-AB42-BCCE-18240F548A68}"/>
              </a:ext>
            </a:extLst>
          </p:cNvPr>
          <p:cNvSpPr txBox="1"/>
          <p:nvPr/>
        </p:nvSpPr>
        <p:spPr>
          <a:xfrm>
            <a:off x="8174182" y="2133600"/>
            <a:ext cx="184731" cy="245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969818" y="2243624"/>
            <a:ext cx="10540192" cy="14278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TW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  <a:cs typeface="Didot" panose="02000503000000020003" pitchFamily="2" charset="-79"/>
              </a:rPr>
              <a:t>單例模式：用於管理類，通過單例模式可以保證系統中只有一個實例且該實力易於外界訪問，從而方便對實例個數的控制與節約系統的資源。</a:t>
            </a:r>
            <a:endParaRPr kumimoji="1" lang="zh-TW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  <a:cs typeface="Didot" panose="02000503000000020003" pitchFamily="2" charset="-79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248" y="4251960"/>
            <a:ext cx="8379501" cy="175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49490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2.1|0.8|1.1"/>
</p:tagLst>
</file>

<file path=ppt/theme/theme1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3522</TotalTime>
  <Words>719</Words>
  <Application>Microsoft Office PowerPoint</Application>
  <PresentationFormat>寬螢幕</PresentationFormat>
  <Paragraphs>76</Paragraphs>
  <Slides>11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16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8" baseType="lpstr">
      <vt:lpstr>Adobe 黑体 Std R</vt:lpstr>
      <vt:lpstr>Al Bayan Plain</vt:lpstr>
      <vt:lpstr>等线</vt:lpstr>
      <vt:lpstr>Didot</vt:lpstr>
      <vt:lpstr>HGGothicE</vt:lpstr>
      <vt:lpstr>ITC Avant Garde Std Bk</vt:lpstr>
      <vt:lpstr>微软雅黑</vt:lpstr>
      <vt:lpstr>宋体</vt:lpstr>
      <vt:lpstr>微軟正黑體</vt:lpstr>
      <vt:lpstr>新細明體</vt:lpstr>
      <vt:lpstr>Arial</vt:lpstr>
      <vt:lpstr>Calibri</vt:lpstr>
      <vt:lpstr>Franklin Gothic Book</vt:lpstr>
      <vt:lpstr>Franklin Gothic Medium</vt:lpstr>
      <vt:lpstr>Franklin Gothic Medium Cond</vt:lpstr>
      <vt:lpstr>Verdana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哎呀小小草</dc:subject>
  <dc:creator>Administrator</dc:creator>
  <cp:lastModifiedBy>智崴 莊</cp:lastModifiedBy>
  <cp:revision>380</cp:revision>
  <dcterms:created xsi:type="dcterms:W3CDTF">2015-10-30T14:26:48Z</dcterms:created>
  <dcterms:modified xsi:type="dcterms:W3CDTF">2018-07-07T05:58:31Z</dcterms:modified>
</cp:coreProperties>
</file>

<file path=docProps/thumbnail.jpeg>
</file>